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handoutMasterIdLst>
    <p:handoutMasterId r:id="rId20"/>
  </p:handoutMasterIdLst>
  <p:sldIdLst>
    <p:sldId id="306" r:id="rId5"/>
    <p:sldId id="307" r:id="rId6"/>
    <p:sldId id="308" r:id="rId7"/>
    <p:sldId id="309" r:id="rId8"/>
    <p:sldId id="294" r:id="rId9"/>
    <p:sldId id="295" r:id="rId10"/>
    <p:sldId id="310" r:id="rId11"/>
    <p:sldId id="313" r:id="rId12"/>
    <p:sldId id="314" r:id="rId13"/>
    <p:sldId id="303" r:id="rId14"/>
    <p:sldId id="304" r:id="rId15"/>
    <p:sldId id="305" r:id="rId16"/>
    <p:sldId id="311" r:id="rId17"/>
    <p:sldId id="312"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03" d="100"/>
          <a:sy n="103" d="100"/>
        </p:scale>
        <p:origin x="138" y="3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Utilisation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Visual Studio Code</c:v>
                </c:pt>
                <c:pt idx="1">
                  <c:v>Ubuntu</c:v>
                </c:pt>
                <c:pt idx="2">
                  <c:v>Dbeaver</c:v>
                </c:pt>
                <c:pt idx="3">
                  <c:v>GitHub</c:v>
                </c:pt>
                <c:pt idx="4">
                  <c:v>Internet</c:v>
                </c:pt>
              </c:strCache>
            </c:strRef>
          </c:cat>
          <c:val>
            <c:numRef>
              <c:f>Sheet1!$C$2:$C$6</c:f>
              <c:numCache>
                <c:formatCode>General</c:formatCode>
                <c:ptCount val="5"/>
                <c:pt idx="0">
                  <c:v>5</c:v>
                </c:pt>
                <c:pt idx="1">
                  <c:v>2.5</c:v>
                </c:pt>
                <c:pt idx="2">
                  <c:v>1</c:v>
                </c:pt>
                <c:pt idx="3">
                  <c:v>4.5</c:v>
                </c:pt>
                <c:pt idx="4">
                  <c:v>5</c:v>
                </c:pt>
              </c:numCache>
            </c:numRef>
          </c:val>
          <c:extLst>
            <c:ext xmlns:c16="http://schemas.microsoft.com/office/drawing/2014/chart" uri="{C3380CC4-5D6E-409C-BE32-E72D297353CC}">
              <c16:uniqueId val="{00000001-A974-4FBB-8267-A07818BB3818}"/>
            </c:ext>
          </c:extLst>
        </c:ser>
        <c:dLbls>
          <c:showLegendKey val="0"/>
          <c:showVal val="0"/>
          <c:showCatName val="0"/>
          <c:showSerName val="0"/>
          <c:showPercent val="0"/>
          <c:showBubbleSize val="0"/>
        </c:dLbls>
        <c:gapWidth val="100"/>
        <c:overlap val="-24"/>
        <c:axId val="1228544223"/>
        <c:axId val="1196036207"/>
      </c:barChart>
      <c:catAx>
        <c:axId val="1228544223"/>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fr-CH" b="1" dirty="0"/>
                  <a:t>Outils</a:t>
                </a:r>
                <a:r>
                  <a:rPr lang="fr-CH" b="1" baseline="0" dirty="0"/>
                  <a:t> utilisés</a:t>
                </a:r>
                <a:endParaRPr lang="fr-CH" b="1"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fr-CH" b="1" dirty="0"/>
                  <a:t>Utilisation</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228544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fr-FR" noProof="0" dirty="0">
              <a:solidFill>
                <a:schemeClr val="bg1"/>
              </a:solidFill>
            </a:rPr>
            <a:t>Modèle</a:t>
          </a:r>
        </a:p>
      </dgm:t>
    </dgm:pt>
    <dgm:pt modelId="{FC4F4986-5DCD-4DC2-B7FD-2C5FABEF9979}" type="parTrans" cxnId="{E6EDE7CF-5B3F-4E2C-99EE-D5462F0EC9CE}">
      <dgm:prSet/>
      <dgm:spPr/>
      <dgm:t>
        <a:bodyPr rtlCol="0"/>
        <a:lstStyle/>
        <a:p>
          <a:pPr rtl="0"/>
          <a:endParaRPr lang="fr-FR" noProof="0" dirty="0"/>
        </a:p>
      </dgm:t>
    </dgm:pt>
    <dgm:pt modelId="{D868EA7F-D868-4231-86D5-66D9B2DF2F62}" type="sibTrans" cxnId="{E6EDE7CF-5B3F-4E2C-99EE-D5462F0EC9CE}">
      <dgm:prSet/>
      <dgm:spPr/>
      <dgm:t>
        <a:bodyPr rtlCol="0"/>
        <a:lstStyle/>
        <a:p>
          <a:pPr rtl="0"/>
          <a:endParaRPr lang="fr-FR" noProof="0" dirty="0"/>
        </a:p>
      </dgm:t>
    </dgm:pt>
    <dgm:pt modelId="{1E293C9C-50F7-4DF0-A45F-EF6AA41E15B2}">
      <dgm:prSet/>
      <dgm:spPr/>
      <dgm:t>
        <a:bodyPr rtlCol="0"/>
        <a:lstStyle/>
        <a:p>
          <a:pPr algn="ctr">
            <a:lnSpc>
              <a:spcPct val="100000"/>
            </a:lnSpc>
            <a:defRPr b="1" spc="20">
              <a:latin typeface="+mj-lt"/>
            </a:defRPr>
          </a:pPr>
          <a:r>
            <a:rPr lang="fr-FR" noProof="0" dirty="0">
              <a:solidFill>
                <a:schemeClr val="bg1"/>
              </a:solidFill>
            </a:rPr>
            <a:t>Vue</a:t>
          </a:r>
        </a:p>
      </dgm:t>
    </dgm:pt>
    <dgm:pt modelId="{04936CC5-1B2F-4620-ABDF-F195956C3F4A}" type="parTrans" cxnId="{A7E7000F-0D10-4D88-844F-C9CB2A6A39DA}">
      <dgm:prSet/>
      <dgm:spPr/>
      <dgm:t>
        <a:bodyPr rtlCol="0"/>
        <a:lstStyle/>
        <a:p>
          <a:pPr rtl="0"/>
          <a:endParaRPr lang="fr-FR" noProof="0" dirty="0"/>
        </a:p>
      </dgm:t>
    </dgm:pt>
    <dgm:pt modelId="{E019F05B-61F4-4915-9D10-5D6F328EA591}" type="sibTrans" cxnId="{A7E7000F-0D10-4D88-844F-C9CB2A6A39DA}">
      <dgm:prSet/>
      <dgm:spPr/>
      <dgm:t>
        <a:bodyPr rtlCol="0"/>
        <a:lstStyle/>
        <a:p>
          <a:pPr rtl="0"/>
          <a:endParaRPr lang="fr-FR" noProof="0" dirty="0"/>
        </a:p>
      </dgm:t>
    </dgm:pt>
    <dgm:pt modelId="{DA3F2F2F-B5A8-4CFD-ABCE-1BC48CD913AF}">
      <dgm:prSet/>
      <dgm:spPr/>
      <dgm:t>
        <a:bodyPr rtlCol="0"/>
        <a:lstStyle/>
        <a:p>
          <a:pPr algn="ctr">
            <a:lnSpc>
              <a:spcPct val="100000"/>
            </a:lnSpc>
            <a:defRPr b="1" spc="20">
              <a:latin typeface="+mj-lt"/>
            </a:defRPr>
          </a:pPr>
          <a:r>
            <a:rPr lang="fr-FR" noProof="0" dirty="0">
              <a:solidFill>
                <a:schemeClr val="bg1"/>
              </a:solidFill>
            </a:rPr>
            <a:t>Contrôleurs</a:t>
          </a:r>
        </a:p>
      </dgm:t>
    </dgm:pt>
    <dgm:pt modelId="{D4AFA5E0-6624-49A6-B10B-4FFA7483C001}" type="parTrans" cxnId="{307321D6-32A9-4F29-A35B-8328C6417311}">
      <dgm:prSet/>
      <dgm:spPr/>
      <dgm:t>
        <a:bodyPr rtlCol="0"/>
        <a:lstStyle/>
        <a:p>
          <a:pPr rtl="0"/>
          <a:endParaRPr lang="fr-FR" noProof="0" dirty="0"/>
        </a:p>
      </dgm:t>
    </dgm:pt>
    <dgm:pt modelId="{038FE749-6004-418E-86C7-7C1B1D7930F4}" type="sibTrans" cxnId="{307321D6-32A9-4F29-A35B-8328C6417311}">
      <dgm:prSet/>
      <dgm:spPr/>
      <dgm:t>
        <a:bodyPr rtlCol="0"/>
        <a:lstStyle/>
        <a:p>
          <a:pPr rtl="0"/>
          <a:endParaRPr lang="fr-FR" noProof="0" dirty="0"/>
        </a:p>
      </dgm:t>
    </dgm:pt>
    <dgm:pt modelId="{B2F9B3BC-1849-4A4A-BBE4-752B9B492C76}">
      <dgm:prSet/>
      <dgm:spPr/>
      <dgm:t>
        <a:bodyPr rtlCol="0"/>
        <a:lstStyle/>
        <a:p>
          <a:pPr algn="ctr">
            <a:lnSpc>
              <a:spcPct val="100000"/>
            </a:lnSpc>
            <a:defRPr b="1" spc="20">
              <a:latin typeface="+mj-lt"/>
            </a:defRPr>
          </a:pPr>
          <a:r>
            <a:rPr lang="fr-FR" noProof="0" dirty="0">
              <a:solidFill>
                <a:schemeClr val="bg1"/>
              </a:solidFill>
            </a:rPr>
            <a:t>Racine du dossier</a:t>
          </a:r>
        </a:p>
      </dgm:t>
    </dgm:pt>
    <dgm:pt modelId="{48FD486C-824F-4590-8CFC-BC1053E533DD}" type="parTrans" cxnId="{BB48F2B9-3F80-43D5-9223-76526A774C2D}">
      <dgm:prSet/>
      <dgm:spPr/>
      <dgm:t>
        <a:bodyPr rtlCol="0"/>
        <a:lstStyle/>
        <a:p>
          <a:pPr rtl="0"/>
          <a:endParaRPr lang="fr-FR" noProof="0" dirty="0"/>
        </a:p>
      </dgm:t>
    </dgm:pt>
    <dgm:pt modelId="{2946CE56-B018-4C0E-918D-0B36D170024F}" type="sibTrans" cxnId="{BB48F2B9-3F80-43D5-9223-76526A774C2D}">
      <dgm:prSet/>
      <dgm:spPr/>
      <dgm:t>
        <a:bodyPr rtlCol="0"/>
        <a:lstStyle/>
        <a:p>
          <a:pPr rtl="0"/>
          <a:endParaRPr lang="fr-FR"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fr-FR" noProof="0" dirty="0"/>
            <a:t>Semaine 1</a:t>
          </a:r>
        </a:p>
      </dgm:t>
    </dgm:pt>
    <dgm:pt modelId="{7A0BD8EC-BB4A-4912-A54E-6F39B681264E}" type="parTrans" cxnId="{AE101ABC-7EA3-4444-A576-8AB15A371C84}">
      <dgm:prSet/>
      <dgm:spPr/>
      <dgm:t>
        <a:bodyPr rtlCol="0"/>
        <a:lstStyle/>
        <a:p>
          <a:pPr rtl="0"/>
          <a:endParaRPr lang="fr-FR" noProof="0" dirty="0"/>
        </a:p>
      </dgm:t>
    </dgm:pt>
    <dgm:pt modelId="{7A8D4B4D-06E9-4958-810D-A6226B6AC588}" type="sibTrans" cxnId="{AE101ABC-7EA3-4444-A576-8AB15A371C84}">
      <dgm:prSet/>
      <dgm:spPr/>
      <dgm:t>
        <a:bodyPr rtlCol="0"/>
        <a:lstStyle/>
        <a:p>
          <a:pPr rtl="0"/>
          <a:endParaRPr lang="fr-FR" noProof="0" dirty="0"/>
        </a:p>
      </dgm:t>
    </dgm:pt>
    <dgm:pt modelId="{349299C9-846E-4827-813A-349CCCE20782}">
      <dgm:prSet phldrT="[Text]"/>
      <dgm:spPr/>
      <dgm:t>
        <a:bodyPr rtlCol="0"/>
        <a:lstStyle/>
        <a:p>
          <a:pPr rtl="0"/>
          <a:r>
            <a:rPr lang="fr-FR" b="0" i="0" u="none" noProof="0" dirty="0"/>
            <a:t>Pour commencer, nous avons du trouver une idée de projet, Après avoir trouver l’idée nous nous sommes mis directement au travail mais souci c’est que nous nous sommes trop éparpiller nous nous mettions d’accord mais de façon oral.</a:t>
          </a:r>
          <a:endParaRPr lang="fr-FR" noProof="0" dirty="0"/>
        </a:p>
      </dgm:t>
    </dgm:pt>
    <dgm:pt modelId="{AEA27547-B9ED-4994-BD27-04EC297EF367}" type="parTrans" cxnId="{0EFA3039-6828-403C-9445-4359BA6645E6}">
      <dgm:prSet/>
      <dgm:spPr/>
      <dgm:t>
        <a:bodyPr rtlCol="0"/>
        <a:lstStyle/>
        <a:p>
          <a:pPr rtl="0"/>
          <a:endParaRPr lang="fr-FR" noProof="0" dirty="0"/>
        </a:p>
      </dgm:t>
    </dgm:pt>
    <dgm:pt modelId="{9D819F52-ACA0-4B08-8256-DF6BD8FA3A0B}" type="sibTrans" cxnId="{0EFA3039-6828-403C-9445-4359BA6645E6}">
      <dgm:prSet/>
      <dgm:spPr/>
      <dgm:t>
        <a:bodyPr rtlCol="0"/>
        <a:lstStyle/>
        <a:p>
          <a:pPr rtl="0"/>
          <a:endParaRPr lang="fr-FR" noProof="0" dirty="0"/>
        </a:p>
      </dgm:t>
    </dgm:pt>
    <dgm:pt modelId="{D07AD3FD-84FF-467E-9693-752776549C61}">
      <dgm:prSet phldrT="[Text]"/>
      <dgm:spPr>
        <a:solidFill>
          <a:schemeClr val="accent1"/>
        </a:solidFill>
        <a:ln>
          <a:solidFill>
            <a:schemeClr val="accent1"/>
          </a:solidFill>
        </a:ln>
      </dgm:spPr>
      <dgm:t>
        <a:bodyPr rtlCol="0"/>
        <a:lstStyle/>
        <a:p>
          <a:pPr rtl="0"/>
          <a:r>
            <a:rPr lang="fr-FR" noProof="0" dirty="0"/>
            <a:t>Semaine 2</a:t>
          </a:r>
        </a:p>
      </dgm:t>
    </dgm:pt>
    <dgm:pt modelId="{7B691773-F524-4FAD-A272-BDF0B0C4370A}" type="parTrans" cxnId="{55492768-9A5E-4F74-AC7C-959C5C24EFD3}">
      <dgm:prSet/>
      <dgm:spPr/>
      <dgm:t>
        <a:bodyPr rtlCol="0"/>
        <a:lstStyle/>
        <a:p>
          <a:pPr rtl="0"/>
          <a:endParaRPr lang="fr-FR" noProof="0" dirty="0"/>
        </a:p>
      </dgm:t>
    </dgm:pt>
    <dgm:pt modelId="{A8C9B7A9-BC2A-4753-B7F0-F2E361D95520}" type="sibTrans" cxnId="{55492768-9A5E-4F74-AC7C-959C5C24EFD3}">
      <dgm:prSet/>
      <dgm:spPr/>
      <dgm:t>
        <a:bodyPr rtlCol="0"/>
        <a:lstStyle/>
        <a:p>
          <a:pPr rtl="0"/>
          <a:endParaRPr lang="fr-FR" noProof="0" dirty="0"/>
        </a:p>
      </dgm:t>
    </dgm:pt>
    <dgm:pt modelId="{5D70EFF5-8B31-4A1F-AE44-51E4CF0013EB}">
      <dgm:prSet phldrT="[Text]"/>
      <dgm:spPr/>
      <dgm:t>
        <a:bodyPr rtlCol="0"/>
        <a:lstStyle/>
        <a:p>
          <a:pPr rtl="0"/>
          <a:r>
            <a:rPr lang="fr-FR" b="0" i="0" u="none" noProof="0" dirty="0"/>
            <a:t>Nous avons du nous mettre d’accord sur comment avancer rapidement et correctement ensemble après avoir défini se que chacun de nous deux allait faire nous avons pu travailler de façon efficace et enfin avancer de façon ordonnée</a:t>
          </a:r>
          <a:endParaRPr lang="fr-FR" noProof="0" dirty="0"/>
        </a:p>
      </dgm:t>
    </dgm:pt>
    <dgm:pt modelId="{96C720A0-FEEF-48D1-8DF6-ABA03C304822}" type="parTrans" cxnId="{E97FF64F-8020-497E-AE7D-2395DDA4560D}">
      <dgm:prSet/>
      <dgm:spPr/>
      <dgm:t>
        <a:bodyPr rtlCol="0"/>
        <a:lstStyle/>
        <a:p>
          <a:pPr rtl="0"/>
          <a:endParaRPr lang="fr-FR" noProof="0" dirty="0"/>
        </a:p>
      </dgm:t>
    </dgm:pt>
    <dgm:pt modelId="{B6A59CDE-18AD-4553-B6C5-FF001A8E8510}" type="sibTrans" cxnId="{E97FF64F-8020-497E-AE7D-2395DDA4560D}">
      <dgm:prSet/>
      <dgm:spPr/>
      <dgm:t>
        <a:bodyPr rtlCol="0"/>
        <a:lstStyle/>
        <a:p>
          <a:pPr rtl="0"/>
          <a:endParaRPr lang="fr-FR" noProof="0" dirty="0"/>
        </a:p>
      </dgm:t>
    </dgm:pt>
    <dgm:pt modelId="{D71FC021-6A65-44D1-95B9-0E6C89079866}">
      <dgm:prSet phldrT="[Text]"/>
      <dgm:spPr>
        <a:solidFill>
          <a:schemeClr val="accent5"/>
        </a:solidFill>
        <a:ln>
          <a:solidFill>
            <a:schemeClr val="accent5"/>
          </a:solidFill>
        </a:ln>
      </dgm:spPr>
      <dgm:t>
        <a:bodyPr rtlCol="0"/>
        <a:lstStyle/>
        <a:p>
          <a:pPr rtl="0"/>
          <a:r>
            <a:rPr lang="fr-FR" noProof="0" dirty="0"/>
            <a:t>Semaine 3</a:t>
          </a:r>
        </a:p>
      </dgm:t>
    </dgm:pt>
    <dgm:pt modelId="{862AAE39-3AAD-40E3-BA20-90187BD73242}" type="parTrans" cxnId="{53239C96-427C-420B-95DC-546F3B30ED65}">
      <dgm:prSet/>
      <dgm:spPr/>
      <dgm:t>
        <a:bodyPr rtlCol="0"/>
        <a:lstStyle/>
        <a:p>
          <a:pPr rtl="0"/>
          <a:endParaRPr lang="fr-FR" noProof="0" dirty="0"/>
        </a:p>
      </dgm:t>
    </dgm:pt>
    <dgm:pt modelId="{9B090D9D-470E-46E2-AABB-0368A52481AA}" type="sibTrans" cxnId="{53239C96-427C-420B-95DC-546F3B30ED65}">
      <dgm:prSet/>
      <dgm:spPr/>
      <dgm:t>
        <a:bodyPr rtlCol="0"/>
        <a:lstStyle/>
        <a:p>
          <a:pPr rtl="0"/>
          <a:endParaRPr lang="fr-FR" noProof="0" dirty="0"/>
        </a:p>
      </dgm:t>
    </dgm:pt>
    <dgm:pt modelId="{4A6BB192-9983-4F48-BBC5-6E384EED7EC5}">
      <dgm:prSet phldrT="[Text]"/>
      <dgm:spPr/>
      <dgm:t>
        <a:bodyPr rtlCol="0"/>
        <a:lstStyle/>
        <a:p>
          <a:pPr rtl="0"/>
          <a:r>
            <a:rPr lang="fr-FR" b="0" i="0" u="none" noProof="0" dirty="0"/>
            <a:t>Vérification du fonctionnement du site et correction des erreurs. Création de la présentation</a:t>
          </a:r>
          <a:endParaRPr lang="fr-FR" noProof="0" dirty="0"/>
        </a:p>
      </dgm:t>
    </dgm:pt>
    <dgm:pt modelId="{230A6E4A-6CED-4DC0-AEFE-6859FE07B658}" type="parTrans" cxnId="{E3115EEA-DE9C-4F06-B8B3-BEB263D5F2B1}">
      <dgm:prSet/>
      <dgm:spPr/>
      <dgm:t>
        <a:bodyPr rtlCol="0"/>
        <a:lstStyle/>
        <a:p>
          <a:pPr rtl="0"/>
          <a:endParaRPr lang="fr-FR" noProof="0" dirty="0"/>
        </a:p>
      </dgm:t>
    </dgm:pt>
    <dgm:pt modelId="{0B568EC2-5D2A-4B00-8047-B7832F245B44}" type="sibTrans" cxnId="{E3115EEA-DE9C-4F06-B8B3-BEB263D5F2B1}">
      <dgm:prSet/>
      <dgm:spPr/>
      <dgm:t>
        <a:bodyPr rtlCol="0"/>
        <a:lstStyle/>
        <a:p>
          <a:pPr rtl="0"/>
          <a:endParaRPr lang="fr-FR"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3">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3">
        <dgm:presLayoutVars>
          <dgm:chMax val="0"/>
          <dgm:chPref val="0"/>
          <dgm:bulletEnabled val="1"/>
        </dgm:presLayoutVars>
      </dgm:prSet>
      <dgm:spPr/>
    </dgm:pt>
    <dgm:pt modelId="{810D7AA7-A541-4507-BE7F-36CCF210089F}" type="pres">
      <dgm:prSet presAssocID="{AACEAFD5-63CF-4AFC-B46F-BE086C5D447C}" presName="desTx" presStyleLbl="revTx" presStyleIdx="0" presStyleCnt="3">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3">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3">
        <dgm:presLayoutVars>
          <dgm:chMax val="0"/>
          <dgm:chPref val="0"/>
          <dgm:bulletEnabled val="1"/>
        </dgm:presLayoutVars>
      </dgm:prSet>
      <dgm:spPr/>
    </dgm:pt>
    <dgm:pt modelId="{5E07F9E4-149C-4A89-848F-4ABDD305F0C5}" type="pres">
      <dgm:prSet presAssocID="{D07AD3FD-84FF-467E-9693-752776549C61}" presName="desTx" presStyleLbl="revTx" presStyleIdx="1" presStyleCnt="3">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3">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3">
        <dgm:presLayoutVars>
          <dgm:chMax val="0"/>
          <dgm:chPref val="0"/>
          <dgm:bulletEnabled val="1"/>
        </dgm:presLayoutVars>
      </dgm:prSet>
      <dgm:spPr/>
    </dgm:pt>
    <dgm:pt modelId="{FD7B29F2-0D66-4B4B-BC8A-82DA23575305}" type="pres">
      <dgm:prSet presAssocID="{D71FC021-6A65-44D1-95B9-0E6C89079866}" presName="desTx" presStyleLbl="revTx" presStyleIdx="2" presStyleCnt="3">
        <dgm:presLayoutVars>
          <dgm:chMax val="0"/>
          <dgm:chPref val="0"/>
          <dgm:bulletEnabled val="1"/>
        </dgm:presLayoutVars>
      </dgm:prSet>
      <dgm:spPr/>
    </dgm:pt>
    <dgm:pt modelId="{BABAA172-7B81-4C6B-BCF2-4572322515C5}" type="pres">
      <dgm:prSet presAssocID="{D71FC021-6A65-44D1-95B9-0E6C89079866}"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fr-FR" sz="1800" kern="1200" noProof="0" dirty="0">
              <a:solidFill>
                <a:schemeClr val="bg1"/>
              </a:solidFill>
            </a:rPr>
            <a:t>Modèle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solidFill>
          <a:schemeClr val="accent2">
            <a:hueOff val="2054433"/>
            <a:satOff val="0"/>
            <a:lumOff val="620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fr-FR" sz="1800" kern="1200" noProof="0" dirty="0">
              <a:solidFill>
                <a:schemeClr val="bg1"/>
              </a:solidFill>
            </a:rPr>
            <a:t>Vue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solidFill>
          <a:schemeClr val="accent2">
            <a:hueOff val="4108866"/>
            <a:satOff val="0"/>
            <a:lumOff val="1241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fr-FR" sz="1800" kern="1200" noProof="0" dirty="0">
              <a:solidFill>
                <a:schemeClr val="bg1"/>
              </a:solidFill>
            </a:rPr>
            <a:t>Contrôleurs</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solidFill>
          <a:schemeClr val="accent2">
            <a:hueOff val="6163298"/>
            <a:satOff val="0"/>
            <a:lumOff val="1862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fr-FR" sz="1800" kern="1200" noProof="0" dirty="0">
              <a:solidFill>
                <a:schemeClr val="bg1"/>
              </a:solidFill>
            </a:rPr>
            <a:t>Racine du dossier</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55493"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4256" y="2872740"/>
          <a:ext cx="3366492"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Semaine 1</a:t>
          </a:r>
        </a:p>
      </dsp:txBody>
      <dsp:txXfrm>
        <a:off x="4256" y="2872740"/>
        <a:ext cx="3283625" cy="662940"/>
      </dsp:txXfrm>
    </dsp:sp>
    <dsp:sp modelId="{810D7AA7-A541-4507-BE7F-36CCF210089F}">
      <dsp:nvSpPr>
        <dsp:cNvPr id="0" name=""/>
        <dsp:cNvSpPr/>
      </dsp:nvSpPr>
      <dsp:spPr>
        <a:xfrm>
          <a:off x="273575"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0" dirty="0"/>
            <a:t>Pour commencer, nous avons du trouver une idée de projet, Après avoir trouver l’idée nous nous sommes mis directement au travail mais souci c’est que nous nous sommes trop éparpiller nous nous mettions d’accord mais de façon oral.</a:t>
          </a:r>
          <a:endParaRPr lang="fr-FR" sz="1100" kern="1200" noProof="0" dirty="0"/>
        </a:p>
      </dsp:txBody>
      <dsp:txXfrm>
        <a:off x="273575" y="1045511"/>
        <a:ext cx="2733591" cy="1351740"/>
      </dsp:txXfrm>
    </dsp:sp>
    <dsp:sp modelId="{E41E7729-FD3F-426D-804C-45BD60BD762D}">
      <dsp:nvSpPr>
        <dsp:cNvPr id="0" name=""/>
        <dsp:cNvSpPr/>
      </dsp:nvSpPr>
      <dsp:spPr>
        <a:xfrm rot="5400000">
          <a:off x="2410003"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3269753" y="2872740"/>
          <a:ext cx="3366492"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Semaine 2</a:t>
          </a:r>
        </a:p>
      </dsp:txBody>
      <dsp:txXfrm>
        <a:off x="3435488" y="2872740"/>
        <a:ext cx="3035022" cy="662940"/>
      </dsp:txXfrm>
    </dsp:sp>
    <dsp:sp modelId="{5E07F9E4-149C-4A89-848F-4ABDD305F0C5}">
      <dsp:nvSpPr>
        <dsp:cNvPr id="0" name=""/>
        <dsp:cNvSpPr/>
      </dsp:nvSpPr>
      <dsp:spPr>
        <a:xfrm>
          <a:off x="3539073"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0" dirty="0"/>
            <a:t>Nous avons du nous mettre d’accord sur comment avancer rapidement et correctement ensemble après avoir défini se que chacun de nous deux allait faire nous avons pu travailler de façon efficace et enfin avancer de façon ordonnée</a:t>
          </a:r>
          <a:endParaRPr lang="fr-FR" sz="1100" kern="1200" noProof="0" dirty="0"/>
        </a:p>
      </dsp:txBody>
      <dsp:txXfrm>
        <a:off x="3539073" y="1045511"/>
        <a:ext cx="2733591" cy="1351740"/>
      </dsp:txXfrm>
    </dsp:sp>
    <dsp:sp modelId="{473F2067-7126-4D56-A328-5A8CFD3D8D52}">
      <dsp:nvSpPr>
        <dsp:cNvPr id="0" name=""/>
        <dsp:cNvSpPr/>
      </dsp:nvSpPr>
      <dsp:spPr>
        <a:xfrm rot="5400000">
          <a:off x="5675501"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6535251" y="2872740"/>
          <a:ext cx="3366492"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Semaine 3</a:t>
          </a:r>
        </a:p>
      </dsp:txBody>
      <dsp:txXfrm>
        <a:off x="6700986" y="2872740"/>
        <a:ext cx="3035022" cy="662940"/>
      </dsp:txXfrm>
    </dsp:sp>
    <dsp:sp modelId="{FD7B29F2-0D66-4B4B-BC8A-82DA23575305}">
      <dsp:nvSpPr>
        <dsp:cNvPr id="0" name=""/>
        <dsp:cNvSpPr/>
      </dsp:nvSpPr>
      <dsp:spPr>
        <a:xfrm>
          <a:off x="6804570"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0" dirty="0"/>
            <a:t>Vérification du fonctionnement du site et correction des erreurs. Création de la présentation</a:t>
          </a:r>
          <a:endParaRPr lang="fr-FR" sz="1100" kern="1200" noProof="0" dirty="0"/>
        </a:p>
      </dsp:txBody>
      <dsp:txXfrm>
        <a:off x="6804570" y="1045511"/>
        <a:ext cx="2733591" cy="135174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Liste de gens en portraits"/>
  <dgm:desc val="Liste de gens en portrait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Processus orienté et accentué en chevrons"/>
  <dgm:desc val="Permet de représenter une progression. une chronologie ; des étapes séquentielles dans une tâche, un processus ou un flux de travail ; ou de mettre en évidence un mouvement ou une direction. Le texte de niveau 1 apparaît à l’intérieur d’une forme de chevron, sauf la première forme qui apparaît dans une forme de maison, tandis que le texte de niveau 2 apparaît au-dessus des formes de rectangle invisible."/>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17/10/2022</a:t>
            </a:fld>
            <a:endParaRPr lang="fr-FR" dirty="0"/>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‹N°›</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17/10/2022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‹N°›</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8563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408191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1752445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804349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14</a:t>
            </a:fld>
            <a:endParaRPr lang="fr-FR"/>
          </a:p>
        </p:txBody>
      </p:sp>
    </p:spTree>
    <p:extLst>
      <p:ext uri="{BB962C8B-B14F-4D97-AF65-F5344CB8AC3E}">
        <p14:creationId xmlns:p14="http://schemas.microsoft.com/office/powerpoint/2010/main" val="332706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47055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130313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350590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244873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2584542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‹N°›</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fr-FR" sz="5400" spc="400" dirty="0">
                <a:solidFill>
                  <a:schemeClr val="bg1"/>
                </a:solidFill>
              </a:rPr>
              <a:t>Blmshop</a:t>
            </a:r>
            <a:endParaRPr lang="fr-FR" dirty="0"/>
          </a:p>
        </p:txBody>
      </p:sp>
      <p:sp>
        <p:nvSpPr>
          <p:cNvPr id="3" name="Sous-titr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fr-FR" sz="2000" dirty="0">
                <a:solidFill>
                  <a:schemeClr val="bg1"/>
                </a:solidFill>
              </a:rPr>
              <a:t>Ferreira da Fonseca Bryan</a:t>
            </a:r>
          </a:p>
          <a:p>
            <a:pPr rtl="0"/>
            <a:r>
              <a:rPr lang="fr-FR" dirty="0"/>
              <a:t>Chavanne Lucas</a:t>
            </a:r>
            <a:endParaRPr lang="fr-FR" sz="2000" dirty="0">
              <a:solidFill>
                <a:schemeClr val="bg1"/>
              </a:solidFill>
            </a:endParaRPr>
          </a:p>
          <a:p>
            <a:pPr rtl="0"/>
            <a:endParaRPr lang="fr-F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fr-FR" dirty="0"/>
              <a:t>Chronologie</a:t>
            </a:r>
          </a:p>
        </p:txBody>
      </p:sp>
      <p:sp>
        <p:nvSpPr>
          <p:cNvPr id="6" name="Espace réservé du numéro de diapositive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fr-FR" b="1" cap="all" spc="100" smtClean="0">
                <a:solidFill>
                  <a:schemeClr val="accent2"/>
                </a:solidFill>
              </a:rPr>
              <a:pPr rtl="0">
                <a:spcAft>
                  <a:spcPts val="600"/>
                </a:spcAft>
              </a:pPr>
              <a:t>10</a:t>
            </a:fld>
            <a:endParaRPr lang="fr-FR" b="1" cap="all" spc="100" dirty="0">
              <a:solidFill>
                <a:schemeClr val="accent2"/>
              </a:solidFill>
            </a:endParaRPr>
          </a:p>
        </p:txBody>
      </p:sp>
      <p:graphicFrame>
        <p:nvGraphicFramePr>
          <p:cNvPr id="14" name="Espace réservé du contenu 6" descr="chronologie Graphique SmartAr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3975218296"/>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dirty="0"/>
              <a:t>Erreurs</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fr-FR" dirty="0"/>
              <a:t>PayPal</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rtl="0"/>
            <a:r>
              <a:rPr lang="fr-FR" sz="2000" dirty="0"/>
              <a:t>Documentation disponible PayPal incompréhensible obligation de passer par des tutos autres que celui de PayPal</a:t>
            </a:r>
          </a:p>
          <a:p>
            <a:pPr rtl="0"/>
            <a:r>
              <a:rPr lang="fr-FR" dirty="0"/>
              <a:t>Beaucoup d’erreurs au niveau des création de compte test PayPal (irrésolu)</a:t>
            </a:r>
            <a:endParaRPr lang="fr-FR" sz="2000" dirty="0"/>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fr-FR" dirty="0"/>
              <a:t>SQL</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a:bodyPr>
          <a:lstStyle/>
          <a:p>
            <a:pPr rtl="0"/>
            <a:r>
              <a:rPr lang="fr-FR" sz="2000" dirty="0"/>
              <a:t>Beaucoup d’erreurs de requête SQL qui ne voulaient pas compiler</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dirty="0"/>
              <a:t>Amélioration futurs </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rtlCol="0">
            <a:normAutofit fontScale="92500"/>
          </a:bodyPr>
          <a:lstStyle/>
          <a:p>
            <a:pPr rtl="0"/>
            <a:r>
              <a:rPr lang="fr-FR" dirty="0"/>
              <a:t>Site complétement responsive</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915390"/>
          </a:xfrm>
        </p:spPr>
        <p:txBody>
          <a:bodyPr rtlCol="0">
            <a:normAutofit/>
          </a:bodyPr>
          <a:lstStyle/>
          <a:p>
            <a:pPr rtl="0">
              <a:lnSpc>
                <a:spcPct val="100000"/>
              </a:lnSpc>
            </a:pPr>
            <a:r>
              <a:rPr lang="fr-FR" sz="1800" dirty="0"/>
              <a:t>Faire sorte que tout s’afficher de façon joli même sur smartphone.</a:t>
            </a:r>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rtlCol="0">
            <a:normAutofit fontScale="92500"/>
          </a:bodyPr>
          <a:lstStyle/>
          <a:p>
            <a:pPr rtl="0"/>
            <a:r>
              <a:rPr lang="fr-FR" dirty="0"/>
              <a:t>Amélioration visuelle</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915390"/>
          </a:xfrm>
        </p:spPr>
        <p:txBody>
          <a:bodyPr rtlCol="0">
            <a:normAutofit/>
          </a:bodyPr>
          <a:lstStyle/>
          <a:p>
            <a:pPr rtl="0">
              <a:lnSpc>
                <a:spcPct val="100000"/>
              </a:lnSpc>
            </a:pPr>
            <a:r>
              <a:rPr lang="fr-FR" sz="1800" dirty="0"/>
              <a:t>Trouver des design un peu plus pousser au niveau du design.</a:t>
            </a:r>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fr-FR"/>
              <a:t>Récapitulatif</a:t>
            </a:r>
          </a:p>
        </p:txBody>
      </p:sp>
      <p:sp>
        <p:nvSpPr>
          <p:cNvPr id="8" name="Sous-titr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fr-FR" dirty="0"/>
              <a:t>Avec un peu plus de temps nous pourrions pousser un plus le site au niveau visuel et peut-être trouver de nouvel </a:t>
            </a:r>
            <a:r>
              <a:rPr lang="fr-FR" dirty="0" err="1"/>
              <a:t>fonctionnalitée</a:t>
            </a:r>
            <a:r>
              <a:rPr lang="fr-FR" dirty="0"/>
              <a:t> à ajouter au site.</a:t>
            </a:r>
          </a:p>
        </p:txBody>
      </p:sp>
      <p:pic>
        <p:nvPicPr>
          <p:cNvPr id="22" name="Espace réservé d’image 21" descr="lumière d’avant le crépuscule sur des montagne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Espace réservé d’image 17" descr="coucher de soleil sur des montagnes">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Espace réservé d’image 19" descr="coucher de soleil sur des montagnes">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Espace réservé du pied de page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fr-FR" dirty="0"/>
              <a:t>BLMSHOP</a:t>
            </a:r>
          </a:p>
        </p:txBody>
      </p:sp>
      <p:sp>
        <p:nvSpPr>
          <p:cNvPr id="24" name="Espace réservé du numéro de diapositive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fr-FR" smtClean="0"/>
              <a:pPr rtl="0"/>
              <a:t>13</a:t>
            </a:fld>
            <a:endParaRPr lang="fr-FR"/>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e la date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fr-FR"/>
              <a:t>03/09/20XX</a:t>
            </a:r>
          </a:p>
        </p:txBody>
      </p:sp>
      <p:sp>
        <p:nvSpPr>
          <p:cNvPr id="24" name="Espace réservé du numéro de diapositive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fr-FR" smtClean="0"/>
              <a:pPr rtl="0"/>
              <a:t>14</a:t>
            </a:fld>
            <a:endParaRPr lang="fr-FR"/>
          </a:p>
        </p:txBody>
      </p:sp>
      <p:sp>
        <p:nvSpPr>
          <p:cNvPr id="23" name="Espace réservé du pied de page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fr-FR"/>
              <a:t>Titre de la présentation</a:t>
            </a:r>
          </a:p>
        </p:txBody>
      </p:sp>
      <p:pic>
        <p:nvPicPr>
          <p:cNvPr id="9" name="Espace réservé d’image 8" descr="coucher de soleil sur des montagnes">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Espace réservé d’image 10" descr="coucher de soleil sur des montagnes">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r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fr-FR"/>
              <a:t>Merci</a:t>
            </a:r>
          </a:p>
        </p:txBody>
      </p:sp>
      <p:sp>
        <p:nvSpPr>
          <p:cNvPr id="7" name="Espace réservé du texte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fr-FR"/>
              <a:t>Nom du présentateur</a:t>
            </a:r>
          </a:p>
          <a:p>
            <a:pPr rtl="0"/>
            <a:r>
              <a:rPr lang="fr-FR"/>
              <a:t>Adresse e-mail</a:t>
            </a:r>
          </a:p>
          <a:p>
            <a:pPr rtl="0"/>
            <a:r>
              <a:rPr lang="fr-FR"/>
              <a:t>Site web</a:t>
            </a:r>
          </a:p>
          <a:p>
            <a:pPr rtl="0"/>
            <a:endParaRPr lang="fr-FR"/>
          </a:p>
        </p:txBody>
      </p:sp>
      <p:pic>
        <p:nvPicPr>
          <p:cNvPr id="15" name="Espace réservé d’image 14" descr="lumière d’avant le crépuscule sur des montagnes">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Espace réservé d’image 12" descr="lumière d’avant l’aube sur des montagnes">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fr-FR" b="1" cap="all" spc="400" dirty="0">
                <a:solidFill>
                  <a:schemeClr val="bg1"/>
                </a:solidFill>
                <a:latin typeface="+mn-lt"/>
              </a:rPr>
              <a:t>Sommaire</a:t>
            </a:r>
            <a:endParaRPr lang="fr-FR" dirty="0"/>
          </a:p>
        </p:txBody>
      </p:sp>
      <p:sp>
        <p:nvSpPr>
          <p:cNvPr id="4" name="Espace réservé du texte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normAutofit lnSpcReduction="10000"/>
          </a:bodyPr>
          <a:lstStyle/>
          <a:p>
            <a:pPr algn="r" rtl="0"/>
            <a:r>
              <a:rPr lang="fr-FR" b="0" i="0" dirty="0">
                <a:solidFill>
                  <a:srgbClr val="DCDDDE"/>
                </a:solidFill>
                <a:effectLst/>
                <a:latin typeface="Whitney"/>
              </a:rPr>
              <a:t>Introduction </a:t>
            </a:r>
          </a:p>
          <a:p>
            <a:pPr algn="r" rtl="0"/>
            <a:r>
              <a:rPr lang="fr-FR" b="0" i="0" dirty="0">
                <a:solidFill>
                  <a:srgbClr val="DCDDDE"/>
                </a:solidFill>
                <a:effectLst/>
                <a:latin typeface="Whitney"/>
              </a:rPr>
              <a:t>Outils </a:t>
            </a:r>
          </a:p>
          <a:p>
            <a:pPr algn="r" rtl="0"/>
            <a:r>
              <a:rPr lang="fr-FR" b="0" i="0" dirty="0">
                <a:solidFill>
                  <a:srgbClr val="DCDDDE"/>
                </a:solidFill>
                <a:effectLst/>
                <a:latin typeface="Whitney"/>
              </a:rPr>
              <a:t>technologie </a:t>
            </a:r>
          </a:p>
          <a:p>
            <a:pPr algn="r" rtl="0"/>
            <a:r>
              <a:rPr lang="fr-FR" b="0" i="0" dirty="0">
                <a:solidFill>
                  <a:srgbClr val="DCDDDE"/>
                </a:solidFill>
                <a:effectLst/>
                <a:latin typeface="Whitney"/>
              </a:rPr>
              <a:t>Structure MVC </a:t>
            </a:r>
          </a:p>
          <a:p>
            <a:pPr algn="r" rtl="0"/>
            <a:r>
              <a:rPr lang="fr-FR" b="0" i="0" dirty="0">
                <a:solidFill>
                  <a:srgbClr val="DCDDDE"/>
                </a:solidFill>
                <a:effectLst/>
                <a:latin typeface="Whitney"/>
              </a:rPr>
              <a:t>Démonstration</a:t>
            </a:r>
          </a:p>
          <a:p>
            <a:pPr algn="r" rtl="0"/>
            <a:r>
              <a:rPr lang="fr-FR" b="0" i="0" dirty="0">
                <a:solidFill>
                  <a:srgbClr val="DCDDDE"/>
                </a:solidFill>
                <a:effectLst/>
                <a:latin typeface="Whitney"/>
              </a:rPr>
              <a:t>Chronologie </a:t>
            </a:r>
          </a:p>
          <a:p>
            <a:pPr algn="r" rtl="0"/>
            <a:r>
              <a:rPr lang="fr-FR" b="0" i="0" dirty="0">
                <a:solidFill>
                  <a:srgbClr val="DCDDDE"/>
                </a:solidFill>
                <a:effectLst/>
                <a:latin typeface="Whitney"/>
              </a:rPr>
              <a:t>Erreurs </a:t>
            </a:r>
          </a:p>
          <a:p>
            <a:pPr algn="r" rtl="0"/>
            <a:r>
              <a:rPr lang="fr-FR" b="0" i="0" dirty="0">
                <a:solidFill>
                  <a:srgbClr val="DCDDDE"/>
                </a:solidFill>
                <a:effectLst/>
                <a:latin typeface="Whitney"/>
              </a:rPr>
              <a:t>Améliorations Futures </a:t>
            </a:r>
          </a:p>
          <a:p>
            <a:pPr algn="r" rtl="0"/>
            <a:r>
              <a:rPr lang="fr-FR" b="0" i="0" dirty="0">
                <a:solidFill>
                  <a:srgbClr val="DCDDDE"/>
                </a:solidFill>
                <a:effectLst/>
                <a:latin typeface="Whitney"/>
              </a:rPr>
              <a:t>Conclusion</a:t>
            </a:r>
            <a:endParaRPr lang="fr-FR" sz="1800" dirty="0">
              <a:solidFill>
                <a:schemeClr val="bg1"/>
              </a:solidFill>
            </a:endParaRPr>
          </a:p>
        </p:txBody>
      </p:sp>
      <p:sp>
        <p:nvSpPr>
          <p:cNvPr id="7" name="Espace réservé de la date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fr-FR" dirty="0"/>
              <a:t>17/10/2022</a:t>
            </a:r>
          </a:p>
        </p:txBody>
      </p:sp>
      <p:sp>
        <p:nvSpPr>
          <p:cNvPr id="8" name="Espace réservé du pied de page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fr-FR" dirty="0"/>
              <a:t>Blmshop</a:t>
            </a:r>
          </a:p>
        </p:txBody>
      </p:sp>
      <p:sp>
        <p:nvSpPr>
          <p:cNvPr id="9" name="Espace réservé du numéro de diapositiv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fr-FR" smtClean="0"/>
              <a:pPr/>
              <a:t>2</a:t>
            </a:fld>
            <a:endParaRPr lang="fr-FR"/>
          </a:p>
        </p:txBody>
      </p:sp>
      <p:pic>
        <p:nvPicPr>
          <p:cNvPr id="11" name="Espace réservé pour une image  10">
            <a:extLst>
              <a:ext uri="{FF2B5EF4-FFF2-40B4-BE49-F238E27FC236}">
                <a16:creationId xmlns:a16="http://schemas.microsoft.com/office/drawing/2014/main" id="{F0E6ABEF-41CF-5B5E-450C-FFEC1D9CD47C}"/>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a:t>Introduction</a:t>
            </a:r>
            <a:endParaRPr lang="fr-FR"/>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fr-FR" sz="2000" dirty="0"/>
              <a:t>Un site de vente de BMW fait par des vrais passionnés de la marque sur notre site vous pourrez retrouver une superbe vidéo d’une belle BMW M4 préparée aux États-Unis et une panoplie de 4 véhicule au hasard prit dans la base de donnée histoire de vous donner une idée des véhicule dispo sur notre site. Vous pourrez aussi retrouvez une page avec tout nos véhicule</a:t>
            </a:r>
          </a:p>
          <a:p>
            <a:pPr rtl="0"/>
            <a:endParaRPr lang="fr-FR" dirty="0"/>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Espace réservé de la date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fr-FR" dirty="0"/>
              <a:t>17/10/2022</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fr-FR" dirty="0"/>
              <a:t>BLMshop</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a:t>3</a:t>
            </a:fld>
            <a:endParaRPr lang="fr-F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Outils</a:t>
            </a:r>
            <a:endParaRPr lang="fr-FR"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a:t>OUTILS</a:t>
            </a:r>
          </a:p>
        </p:txBody>
      </p:sp>
      <p:graphicFrame>
        <p:nvGraphicFramePr>
          <p:cNvPr id="8" name="Espace réservé du contenu 7" descr="graphique">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2778309854"/>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5</a:t>
            </a:fld>
            <a:endParaRPr lang="fr-FR"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a:t>Technologie</a:t>
            </a:r>
          </a:p>
        </p:txBody>
      </p:sp>
      <p:graphicFrame>
        <p:nvGraphicFramePr>
          <p:cNvPr id="5" name="Tableau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491141553"/>
              </p:ext>
            </p:extLst>
          </p:nvPr>
        </p:nvGraphicFramePr>
        <p:xfrm>
          <a:off x="2194560" y="2224646"/>
          <a:ext cx="7802880" cy="2408708"/>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tblGrid>
              <a:tr h="602177">
                <a:tc>
                  <a:txBody>
                    <a:bodyPr/>
                    <a:lstStyle/>
                    <a:p>
                      <a:pPr rtl="0"/>
                      <a:endParaRPr lang="fr-FR" noProof="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noProof="0" dirty="0">
                          <a:solidFill>
                            <a:schemeClr val="bg1"/>
                          </a:solidFill>
                        </a:rPr>
                        <a:t>HTML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dirty="0">
                          <a:solidFill>
                            <a:schemeClr val="bg1"/>
                          </a:solidFill>
                        </a:rPr>
                        <a:t>PHP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fr-FR" noProof="0" dirty="0">
                          <a:solidFill>
                            <a:schemeClr val="bg1"/>
                          </a:solidFill>
                        </a:rPr>
                        <a:t>SQL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2729846"/>
                  </a:ext>
                </a:extLst>
              </a:tr>
              <a:tr h="602177">
                <a:tc>
                  <a:txBody>
                    <a:bodyPr/>
                    <a:lstStyle/>
                    <a:p>
                      <a:pPr algn="ctr" rtl="0"/>
                      <a:r>
                        <a:rPr lang="fr-FR" b="0" noProof="0" dirty="0"/>
                        <a:t>Modèle</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endParaRPr lang="fr-FR" noProof="0" dirty="0">
                        <a:ln>
                          <a:noFill/>
                        </a:ln>
                      </a:endParaRP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dirty="0">
                          <a:ln>
                            <a:noFill/>
                          </a:ln>
                        </a:rPr>
                        <a:t>X</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dirty="0">
                          <a:ln>
                            <a:noFill/>
                          </a:ln>
                        </a:rPr>
                        <a:t>X</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fr-FR" b="0" noProof="0" dirty="0"/>
                        <a:t>Vue</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fr-FR" noProof="0" dirty="0">
                          <a:ln>
                            <a:noFill/>
                          </a:ln>
                        </a:rPr>
                        <a:t>X</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endParaRPr lang="fr-FR" noProof="0" dirty="0">
                        <a:ln>
                          <a:noFill/>
                        </a:ln>
                      </a:endParaRP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endParaRPr lang="fr-FR" noProof="0" dirty="0">
                        <a:ln>
                          <a:noFill/>
                        </a:ln>
                      </a:endParaRP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extLst>
                  <a:ext uri="{0D108BD9-81ED-4DB2-BD59-A6C34878D82A}">
                    <a16:rowId xmlns:a16="http://schemas.microsoft.com/office/drawing/2014/main" val="3783722433"/>
                  </a:ext>
                </a:extLst>
              </a:tr>
              <a:tr h="602177">
                <a:tc>
                  <a:txBody>
                    <a:bodyPr/>
                    <a:lstStyle/>
                    <a:p>
                      <a:pPr algn="ctr" rtl="0"/>
                      <a:r>
                        <a:rPr lang="fr-FR" b="0" noProof="0" dirty="0"/>
                        <a:t>Contrôleurs</a:t>
                      </a:r>
                    </a:p>
                  </a:txBody>
                  <a:tcPr anchor="ctr">
                    <a:lnR w="6350" cap="flat" cmpd="sng" algn="ctr">
                      <a:solidFill>
                        <a:schemeClr val="accent1"/>
                      </a:solidFill>
                      <a:prstDash val="solid"/>
                      <a:round/>
                      <a:headEnd type="none" w="med" len="med"/>
                      <a:tailEnd type="none" w="med" len="med"/>
                    </a:lnR>
                    <a:noFill/>
                  </a:tcPr>
                </a:tc>
                <a:tc>
                  <a:txBody>
                    <a:bodyPr/>
                    <a:lstStyle/>
                    <a:p>
                      <a:pPr algn="ctr" rtl="0"/>
                      <a:endParaRPr lang="fr-FR" noProof="0" dirty="0">
                        <a:ln>
                          <a:noFill/>
                        </a:ln>
                      </a:endParaRP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fr-FR" noProof="0" dirty="0">
                          <a:ln>
                            <a:noFill/>
                          </a:ln>
                        </a:rPr>
                        <a:t>X</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endParaRPr lang="fr-FR" noProof="0" dirty="0">
                        <a:ln>
                          <a:noFill/>
                        </a:ln>
                      </a:endParaRP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400497281"/>
                  </a:ext>
                </a:extLst>
              </a:tr>
            </a:tbl>
          </a:graphicData>
        </a:graphic>
      </p:graphicFrame>
      <p:sp>
        <p:nvSpPr>
          <p:cNvPr id="7" name="Espace réservé du numéro de diapositive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6</a:t>
            </a:fld>
            <a:endParaRPr lang="fr-FR"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p:txBody>
          <a:bodyPr rtlCol="0">
            <a:normAutofit/>
          </a:bodyPr>
          <a:lstStyle/>
          <a:p>
            <a:pPr rtl="0"/>
            <a:r>
              <a:rPr lang="fr-FR" sz="3600" dirty="0"/>
              <a:t>La meilleure manière de commencer une route, c’est de la prendre en BMW.</a:t>
            </a:r>
            <a:endParaRPr lang="fr-FR" dirty="0"/>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fr-FR" sz="1800" dirty="0"/>
              <a:t>BLMshop</a:t>
            </a:r>
          </a:p>
        </p:txBody>
      </p:sp>
      <p:pic>
        <p:nvPicPr>
          <p:cNvPr id="8" name="Espace réservé d’image 7" descr="coucher de soleil sur des montagnes">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fr-FR" dirty="0"/>
              <a:t>BLMSHOP</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a:t>7</a:t>
            </a:fld>
            <a:endParaRPr lang="fr-FR"/>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fr-FR" dirty="0"/>
              <a:t>STRUCTURE MVC</a:t>
            </a:r>
          </a:p>
        </p:txBody>
      </p:sp>
      <p:sp>
        <p:nvSpPr>
          <p:cNvPr id="5" name="Espace réservé du pied de page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fr-FR" dirty="0"/>
              <a:t>BLMSHOP</a:t>
            </a:r>
          </a:p>
        </p:txBody>
      </p:sp>
      <p:graphicFrame>
        <p:nvGraphicFramePr>
          <p:cNvPr id="7" name="Espace réservé du contenu 2" descr="Équipe graphique SmartArt">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476706841"/>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e la date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fr-FR" sz="1800" b="1" i="0" kern="1200" cap="all" spc="100" baseline="0" dirty="0">
                <a:solidFill>
                  <a:srgbClr val="FFFFFF"/>
                </a:solidFill>
                <a:effectLst/>
                <a:latin typeface="Univers" panose="020B0503020202020204" pitchFamily="34" charset="0"/>
                <a:ea typeface="+mn-ea"/>
                <a:cs typeface="+mn-cs"/>
              </a:rPr>
              <a:t>17/10/2022</a:t>
            </a:r>
            <a:endParaRPr lang="fr-FR" dirty="0"/>
          </a:p>
        </p:txBody>
      </p:sp>
      <p:sp>
        <p:nvSpPr>
          <p:cNvPr id="6" name="Espace réservé du numéro de diapositive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fr-FR" smtClean="0"/>
              <a:pPr/>
              <a:t>8</a:t>
            </a:fld>
            <a:endParaRPr lang="fr-FR"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Démonstration</a:t>
            </a:r>
            <a:endParaRPr lang="fr-FR" dirty="0"/>
          </a:p>
        </p:txBody>
      </p:sp>
    </p:spTree>
    <p:extLst>
      <p:ext uri="{BB962C8B-B14F-4D97-AF65-F5344CB8AC3E}">
        <p14:creationId xmlns:p14="http://schemas.microsoft.com/office/powerpoint/2010/main" val="3199277204"/>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{3F119FA2-1BAD-4C9C-BF4D-3D0F9AD550D6}tf89338750_win32</Template>
  <TotalTime>124</TotalTime>
  <Words>371</Words>
  <Application>Microsoft Office PowerPoint</Application>
  <PresentationFormat>Grand écran</PresentationFormat>
  <Paragraphs>95</Paragraphs>
  <Slides>14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Calibri</vt:lpstr>
      <vt:lpstr>Univers</vt:lpstr>
      <vt:lpstr>Whitney</vt:lpstr>
      <vt:lpstr>GradientUnivers</vt:lpstr>
      <vt:lpstr>Blmshop</vt:lpstr>
      <vt:lpstr>Sommaire</vt:lpstr>
      <vt:lpstr>Introduction</vt:lpstr>
      <vt:lpstr>Outils</vt:lpstr>
      <vt:lpstr>OUTILS</vt:lpstr>
      <vt:lpstr>Technologie</vt:lpstr>
      <vt:lpstr>La meilleure manière de commencer une route, c’est de la prendre en BMW.</vt:lpstr>
      <vt:lpstr>STRUCTURE MVC</vt:lpstr>
      <vt:lpstr>Démonstration</vt:lpstr>
      <vt:lpstr>Chronologie</vt:lpstr>
      <vt:lpstr>Erreurs</vt:lpstr>
      <vt:lpstr>Amélioration futurs </vt:lpstr>
      <vt:lpstr>Récapitulatif</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Blmshop</dc:title>
  <dc:creator>BRYAN FRRRD</dc:creator>
  <cp:lastModifiedBy>BRYAN FRRRD</cp:lastModifiedBy>
  <cp:revision>2</cp:revision>
  <dcterms:created xsi:type="dcterms:W3CDTF">2022-10-17T12:02:41Z</dcterms:created>
  <dcterms:modified xsi:type="dcterms:W3CDTF">2022-10-17T14:06:49Z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